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D60000"/>
    <a:srgbClr val="E20000"/>
    <a:srgbClr val="FF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1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7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17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1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7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1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9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1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7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9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1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EB66-40CD-4F41-AD6A-B7A17DC2614D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46783-7512-499C-9A82-C25CF213B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2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15092"/>
            <a:ext cx="2226508" cy="19185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15092"/>
            <a:ext cx="2226508" cy="19185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13717" y="657761"/>
            <a:ext cx="33584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/>
              <a:t>NOTICE</a:t>
            </a:r>
            <a:endParaRPr lang="en-US" sz="8000" b="1" dirty="0"/>
          </a:p>
        </p:txBody>
      </p:sp>
      <p:sp>
        <p:nvSpPr>
          <p:cNvPr id="6" name="Rectangle 5"/>
          <p:cNvSpPr/>
          <p:nvPr/>
        </p:nvSpPr>
        <p:spPr>
          <a:xfrm>
            <a:off x="228600" y="2438400"/>
            <a:ext cx="8686800" cy="1828800"/>
          </a:xfrm>
          <a:prstGeom prst="rect">
            <a:avLst/>
          </a:prstGeom>
          <a:solidFill>
            <a:srgbClr val="BC0000"/>
          </a:solidFill>
          <a:ln>
            <a:solidFill>
              <a:srgbClr val="B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/>
              <a:t>An appointment is required to enter this building</a:t>
            </a:r>
            <a:endParaRPr lang="en-US" sz="5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089" y="4800600"/>
            <a:ext cx="8871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Please call xxx-xxx-</a:t>
            </a:r>
            <a:r>
              <a:rPr lang="en-US" sz="3200" b="1" dirty="0" err="1" smtClean="0"/>
              <a:t>xxxx</a:t>
            </a:r>
            <a:r>
              <a:rPr lang="en-US" sz="3200" b="1" dirty="0" smtClean="0"/>
              <a:t> for operator assistance</a:t>
            </a:r>
            <a:endParaRPr lang="en-US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79041" y="5867400"/>
            <a:ext cx="8686800" cy="533400"/>
          </a:xfrm>
          <a:prstGeom prst="rect">
            <a:avLst/>
          </a:prstGeom>
          <a:solidFill>
            <a:srgbClr val="BC0000"/>
          </a:solidFill>
          <a:ln>
            <a:solidFill>
              <a:srgbClr val="B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Thank you for helping keep everyone safe!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76200" y="76200"/>
            <a:ext cx="8915400" cy="662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6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686800" cy="2286000"/>
          </a:xfrm>
          <a:prstGeom prst="rect">
            <a:avLst/>
          </a:prstGeom>
          <a:solidFill>
            <a:srgbClr val="BC0000"/>
          </a:solidFill>
          <a:ln>
            <a:solidFill>
              <a:srgbClr val="B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OPEN BY APPOINTMENT ONLY</a:t>
            </a:r>
            <a:endParaRPr lang="en-US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17439" y="3000243"/>
            <a:ext cx="17091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CALL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00962" y="4114800"/>
            <a:ext cx="734207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i="1" dirty="0" smtClean="0"/>
              <a:t>ENTER PHONE NUMBER HERE</a:t>
            </a:r>
            <a:endParaRPr lang="en-US" sz="4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53042" y="5029200"/>
            <a:ext cx="85099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- TO SCHEDULE AN APPOINTMENT -</a:t>
            </a:r>
            <a:endParaRPr lang="en-US" sz="4400" b="1" dirty="0"/>
          </a:p>
        </p:txBody>
      </p:sp>
      <p:sp>
        <p:nvSpPr>
          <p:cNvPr id="8" name="Rectangle 7"/>
          <p:cNvSpPr/>
          <p:nvPr/>
        </p:nvSpPr>
        <p:spPr>
          <a:xfrm>
            <a:off x="76200" y="76200"/>
            <a:ext cx="8915400" cy="662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9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686800" cy="2286000"/>
          </a:xfrm>
          <a:prstGeom prst="rect">
            <a:avLst/>
          </a:prstGeom>
          <a:solidFill>
            <a:srgbClr val="BC0000"/>
          </a:solidFill>
          <a:ln>
            <a:solidFill>
              <a:srgbClr val="B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WE ARE OPEN!!</a:t>
            </a:r>
            <a:endParaRPr lang="en-US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1" y="3000243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PLEASE OBSERVE SAFE DISTANCING GUIDELINES WHEN INSIDE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76200"/>
            <a:ext cx="8915400" cy="662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686800" cy="2286000"/>
          </a:xfrm>
          <a:prstGeom prst="rect">
            <a:avLst/>
          </a:prstGeom>
          <a:solidFill>
            <a:srgbClr val="BC0000"/>
          </a:solidFill>
          <a:ln>
            <a:solidFill>
              <a:srgbClr val="B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WE ARE PRACTICING SOCIAL DISTANCING</a:t>
            </a:r>
            <a:endParaRPr lang="en-US" sz="7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1" y="3000243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PLEASE WAIT HERE FOR THE SAFETY OF EVERYONE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76200"/>
            <a:ext cx="8915400" cy="662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01779" y="5562600"/>
            <a:ext cx="42642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i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9013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7226" y="2247900"/>
            <a:ext cx="8686800" cy="2286000"/>
          </a:xfrm>
          <a:prstGeom prst="rect">
            <a:avLst/>
          </a:prstGeom>
          <a:solidFill>
            <a:srgbClr val="BC0000"/>
          </a:solidFill>
          <a:ln>
            <a:solidFill>
              <a:srgbClr val="B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PLEASE WAIT HERE</a:t>
            </a:r>
          </a:p>
          <a:p>
            <a:pPr algn="ctr"/>
            <a:r>
              <a:rPr lang="en-US" sz="7200" b="1" dirty="0" smtClean="0"/>
              <a:t>FOR ASSISTANCE</a:t>
            </a:r>
            <a:endParaRPr lang="en-US" sz="7200" b="1" dirty="0"/>
          </a:p>
        </p:txBody>
      </p:sp>
      <p:sp>
        <p:nvSpPr>
          <p:cNvPr id="8" name="Rectangle 7"/>
          <p:cNvSpPr/>
          <p:nvPr/>
        </p:nvSpPr>
        <p:spPr>
          <a:xfrm>
            <a:off x="76200" y="76200"/>
            <a:ext cx="8915400" cy="662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70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Sandieson</dc:creator>
  <cp:lastModifiedBy>Katie Sandieson</cp:lastModifiedBy>
  <cp:revision>3</cp:revision>
  <dcterms:created xsi:type="dcterms:W3CDTF">2020-05-13T20:52:53Z</dcterms:created>
  <dcterms:modified xsi:type="dcterms:W3CDTF">2020-05-14T17:14:49Z</dcterms:modified>
</cp:coreProperties>
</file>