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4" autoAdjust="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CD20-C053-428D-A51D-7050FB22DF8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D709-4775-4FF2-B028-473DB09A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304800"/>
            <a:ext cx="8324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Safeguarding Conference </a:t>
            </a:r>
            <a:r>
              <a:rPr lang="en-US" sz="2400" b="1" u="sng" dirty="0" smtClean="0"/>
              <a:t>Rooms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Limit the number of people who can be in the conference room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Physically space seating out to provide 6’ of safe distancing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Cover extra chairs with a black garbage bag to help prevent people from using the extra chairs and not following the 6’ guidelines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Post conference room expectations on the door (sample provided on following slides)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cleaning checklist for the conference room participants to execute when their meeting is over</a:t>
            </a:r>
            <a:r>
              <a:rPr lang="en-US" dirty="0"/>
              <a:t> (sample provided on following slides)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24200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81" y="3400425"/>
            <a:ext cx="2001544" cy="26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057650"/>
            <a:ext cx="2000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6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7" y="76200"/>
            <a:ext cx="8983245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INSERT NAME OF CONFERENCE </a:t>
            </a:r>
            <a:r>
              <a:rPr lang="en-US" sz="4400" b="1" i="1" dirty="0">
                <a:solidFill>
                  <a:srgbClr val="FF0000"/>
                </a:solidFill>
              </a:rPr>
              <a:t>ROOM</a:t>
            </a:r>
          </a:p>
          <a:p>
            <a:pPr algn="ctr"/>
            <a:r>
              <a:rPr lang="en-US" sz="4400" b="1" dirty="0"/>
              <a:t>MAX CAPACITY</a:t>
            </a:r>
            <a:r>
              <a:rPr lang="en-US" sz="4400" b="1" dirty="0" smtClean="0"/>
              <a:t>: </a:t>
            </a:r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 smtClean="0"/>
              <a:t>Please </a:t>
            </a:r>
            <a:r>
              <a:rPr lang="en-US" sz="2800" dirty="0"/>
              <a:t>enter the room one at a time, moving towards only the assigned seating.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/>
              <a:t>First person to attend meeting, please sit in the rearmost seat away from the door, last to attend will sit closest to door.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/>
              <a:t>Please keep door open unless absolutely necessary.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/>
              <a:t>At meeting end, please wipe down any computer equipment and chairs.  Exit one at a time, first person to leave is closest to door</a:t>
            </a:r>
            <a:r>
              <a:rPr lang="en-US" sz="2800" dirty="0" smtClean="0"/>
              <a:t>.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4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971800"/>
            <a:ext cx="8991600" cy="35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PUT A LAMINATED CLEANING CHECKLIST IN EACH CONFERENCE ROOM AS A REMINDER OF WHAT NEEDS TO BE CLEANED WHEN A MEETING IS OVER AND WHOSE RESPONSIBILITY IT IS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1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202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Sandieson</dc:creator>
  <cp:lastModifiedBy>Katie Sandieson</cp:lastModifiedBy>
  <cp:revision>2</cp:revision>
  <dcterms:created xsi:type="dcterms:W3CDTF">2020-05-13T21:24:01Z</dcterms:created>
  <dcterms:modified xsi:type="dcterms:W3CDTF">2020-05-14T12:47:38Z</dcterms:modified>
</cp:coreProperties>
</file>